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 Extra Bold" charset="1" panose="020B0906030804020204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Dynamo Medium" charset="1" panose="020B060402020A080404"/>
      <p:regular r:id="rId28"/>
    </p:embeddedFont>
    <p:embeddedFont>
      <p:font typeface="Source Sans Pro" charset="1" panose="020B0503030403020204"/>
      <p:regular r:id="rId29"/>
    </p:embeddedFont>
    <p:embeddedFont>
      <p:font typeface="Roboto Bold" charset="1" panose="02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14" Target="../media/image54.png" Type="http://schemas.openxmlformats.org/officeDocument/2006/relationships/image"/><Relationship Id="rId15" Target="../media/image55.svg" Type="http://schemas.openxmlformats.org/officeDocument/2006/relationships/image"/><Relationship Id="rId16" Target="../media/image56.png" Type="http://schemas.openxmlformats.org/officeDocument/2006/relationships/image"/><Relationship Id="rId17" Target="../media/image57.svg" Type="http://schemas.openxmlformats.org/officeDocument/2006/relationships/image"/><Relationship Id="rId18" Target="../media/image58.png" Type="http://schemas.openxmlformats.org/officeDocument/2006/relationships/image"/><Relationship Id="rId19" Target="../media/image59.svg" Type="http://schemas.openxmlformats.org/officeDocument/2006/relationships/image"/><Relationship Id="rId2" Target="../media/image42.png" Type="http://schemas.openxmlformats.org/officeDocument/2006/relationships/image"/><Relationship Id="rId20" Target="../media/image60.png" Type="http://schemas.openxmlformats.org/officeDocument/2006/relationships/image"/><Relationship Id="rId21" Target="../media/image61.svg" Type="http://schemas.openxmlformats.org/officeDocument/2006/relationships/image"/><Relationship Id="rId22" Target="../media/image62.png" Type="http://schemas.openxmlformats.org/officeDocument/2006/relationships/image"/><Relationship Id="rId23" Target="../media/image63.svg" Type="http://schemas.openxmlformats.org/officeDocument/2006/relationships/image"/><Relationship Id="rId24" Target="../media/image64.png" Type="http://schemas.openxmlformats.org/officeDocument/2006/relationships/image"/><Relationship Id="rId25" Target="../media/image65.svg" Type="http://schemas.openxmlformats.org/officeDocument/2006/relationships/image"/><Relationship Id="rId26" Target="../media/image66.png" Type="http://schemas.openxmlformats.org/officeDocument/2006/relationships/image"/><Relationship Id="rId27" Target="../media/image67.svg" Type="http://schemas.openxmlformats.org/officeDocument/2006/relationships/image"/><Relationship Id="rId28" Target="../media/image68.png" Type="http://schemas.openxmlformats.org/officeDocument/2006/relationships/image"/><Relationship Id="rId29" Target="../media/image69.svg" Type="http://schemas.openxmlformats.org/officeDocument/2006/relationships/image"/><Relationship Id="rId3" Target="../media/image43.svg" Type="http://schemas.openxmlformats.org/officeDocument/2006/relationships/image"/><Relationship Id="rId30" Target="../media/image70.png" Type="http://schemas.openxmlformats.org/officeDocument/2006/relationships/image"/><Relationship Id="rId31" Target="../media/image71.svg" Type="http://schemas.openxmlformats.org/officeDocument/2006/relationships/image"/><Relationship Id="rId32" Target="../media/image72.png" Type="http://schemas.openxmlformats.org/officeDocument/2006/relationships/image"/><Relationship Id="rId33" Target="../media/image73.svg" Type="http://schemas.openxmlformats.org/officeDocument/2006/relationships/image"/><Relationship Id="rId34" Target="../media/image74.png" Type="http://schemas.openxmlformats.org/officeDocument/2006/relationships/image"/><Relationship Id="rId35" Target="../media/image75.svg" Type="http://schemas.openxmlformats.org/officeDocument/2006/relationships/image"/><Relationship Id="rId36" Target="../media/image76.png" Type="http://schemas.openxmlformats.org/officeDocument/2006/relationships/image"/><Relationship Id="rId37" Target="../media/image77.svg" Type="http://schemas.openxmlformats.org/officeDocument/2006/relationships/image"/><Relationship Id="rId38" Target="../media/image78.png" Type="http://schemas.openxmlformats.org/officeDocument/2006/relationships/image"/><Relationship Id="rId39" Target="../media/image79.svg" Type="http://schemas.openxmlformats.org/officeDocument/2006/relationships/image"/><Relationship Id="rId4" Target="../media/image44.png" Type="http://schemas.openxmlformats.org/officeDocument/2006/relationships/image"/><Relationship Id="rId40" Target="../media/image80.png" Type="http://schemas.openxmlformats.org/officeDocument/2006/relationships/image"/><Relationship Id="rId41" Target="../media/image81.svg" Type="http://schemas.openxmlformats.org/officeDocument/2006/relationships/image"/><Relationship Id="rId42" Target="../media/image82.png" Type="http://schemas.openxmlformats.org/officeDocument/2006/relationships/image"/><Relationship Id="rId43" Target="../media/image83.svg" Type="http://schemas.openxmlformats.org/officeDocument/2006/relationships/image"/><Relationship Id="rId44" Target="../media/image84.png" Type="http://schemas.openxmlformats.org/officeDocument/2006/relationships/image"/><Relationship Id="rId45" Target="../media/image85.svg" Type="http://schemas.openxmlformats.org/officeDocument/2006/relationships/image"/><Relationship Id="rId46" Target="../media/image86.png" Type="http://schemas.openxmlformats.org/officeDocument/2006/relationships/image"/><Relationship Id="rId47" Target="../media/image87.svg" Type="http://schemas.openxmlformats.org/officeDocument/2006/relationships/image"/><Relationship Id="rId48" Target="../media/image88.png" Type="http://schemas.openxmlformats.org/officeDocument/2006/relationships/image"/><Relationship Id="rId49" Target="../media/image89.svg" Type="http://schemas.openxmlformats.org/officeDocument/2006/relationships/image"/><Relationship Id="rId5" Target="../media/image45.svg" Type="http://schemas.openxmlformats.org/officeDocument/2006/relationships/image"/><Relationship Id="rId50" Target="../media/image90.png" Type="http://schemas.openxmlformats.org/officeDocument/2006/relationships/image"/><Relationship Id="rId51" Target="../media/image91.svg" Type="http://schemas.openxmlformats.org/officeDocument/2006/relationships/image"/><Relationship Id="rId52" Target="../media/image92.png" Type="http://schemas.openxmlformats.org/officeDocument/2006/relationships/image"/><Relationship Id="rId53" Target="../media/image93.svg" Type="http://schemas.openxmlformats.org/officeDocument/2006/relationships/image"/><Relationship Id="rId54" Target="../media/image94.png" Type="http://schemas.openxmlformats.org/officeDocument/2006/relationships/image"/><Relationship Id="rId55" Target="../media/image95.svg" Type="http://schemas.openxmlformats.org/officeDocument/2006/relationships/image"/><Relationship Id="rId56" Target="../media/image96.png" Type="http://schemas.openxmlformats.org/officeDocument/2006/relationships/image"/><Relationship Id="rId57" Target="../media/image97.svg" Type="http://schemas.openxmlformats.org/officeDocument/2006/relationships/image"/><Relationship Id="rId58" Target="../media/image98.png" Type="http://schemas.openxmlformats.org/officeDocument/2006/relationships/image"/><Relationship Id="rId59" Target="../media/image99.svg" Type="http://schemas.openxmlformats.org/officeDocument/2006/relationships/image"/><Relationship Id="rId6" Target="../media/image46.png" Type="http://schemas.openxmlformats.org/officeDocument/2006/relationships/image"/><Relationship Id="rId60" Target="../media/image100.png" Type="http://schemas.openxmlformats.org/officeDocument/2006/relationships/image"/><Relationship Id="rId61" Target="../media/image101.svg" Type="http://schemas.openxmlformats.org/officeDocument/2006/relationships/image"/><Relationship Id="rId62" Target="../media/image102.png" Type="http://schemas.openxmlformats.org/officeDocument/2006/relationships/image"/><Relationship Id="rId63" Target="../media/image103.svg" Type="http://schemas.openxmlformats.org/officeDocument/2006/relationships/image"/><Relationship Id="rId64" Target="../media/image104.png" Type="http://schemas.openxmlformats.org/officeDocument/2006/relationships/image"/><Relationship Id="rId65" Target="../media/image105.svg" Type="http://schemas.openxmlformats.org/officeDocument/2006/relationships/image"/><Relationship Id="rId66" Target="../media/image106.png" Type="http://schemas.openxmlformats.org/officeDocument/2006/relationships/image"/><Relationship Id="rId67" Target="../media/image107.svg" Type="http://schemas.openxmlformats.org/officeDocument/2006/relationships/image"/><Relationship Id="rId68" Target="../media/image108.png" Type="http://schemas.openxmlformats.org/officeDocument/2006/relationships/image"/><Relationship Id="rId69" Target="../media/image109.svg" Type="http://schemas.openxmlformats.org/officeDocument/2006/relationships/image"/><Relationship Id="rId7" Target="../media/image47.svg" Type="http://schemas.openxmlformats.org/officeDocument/2006/relationships/image"/><Relationship Id="rId70" Target="../media/image110.png" Type="http://schemas.openxmlformats.org/officeDocument/2006/relationships/image"/><Relationship Id="rId71" Target="../media/image111.svg" Type="http://schemas.openxmlformats.org/officeDocument/2006/relationships/image"/><Relationship Id="rId72" Target="../media/image112.png" Type="http://schemas.openxmlformats.org/officeDocument/2006/relationships/image"/><Relationship Id="rId73" Target="../media/image113.svg" Type="http://schemas.openxmlformats.org/officeDocument/2006/relationships/image"/><Relationship Id="rId74" Target="../media/image114.png" Type="http://schemas.openxmlformats.org/officeDocument/2006/relationships/image"/><Relationship Id="rId75" Target="../media/image115.svg" Type="http://schemas.openxmlformats.org/officeDocument/2006/relationships/image"/><Relationship Id="rId76" Target="../media/image116.png" Type="http://schemas.openxmlformats.org/officeDocument/2006/relationships/image"/><Relationship Id="rId77" Target="../media/image117.svg" Type="http://schemas.openxmlformats.org/officeDocument/2006/relationships/image"/><Relationship Id="rId78" Target="../media/image118.png" Type="http://schemas.openxmlformats.org/officeDocument/2006/relationships/image"/><Relationship Id="rId79" Target="../media/image119.svg" Type="http://schemas.openxmlformats.org/officeDocument/2006/relationships/image"/><Relationship Id="rId8" Target="../media/image48.png" Type="http://schemas.openxmlformats.org/officeDocument/2006/relationships/image"/><Relationship Id="rId80" Target="../media/image120.png" Type="http://schemas.openxmlformats.org/officeDocument/2006/relationships/image"/><Relationship Id="rId81" Target="../media/image121.svg" Type="http://schemas.openxmlformats.org/officeDocument/2006/relationships/image"/><Relationship Id="rId82" Target="../media/image122.png" Type="http://schemas.openxmlformats.org/officeDocument/2006/relationships/image"/><Relationship Id="rId83" Target="../media/image123.svg" Type="http://schemas.openxmlformats.org/officeDocument/2006/relationships/image"/><Relationship Id="rId84" Target="../media/image124.png" Type="http://schemas.openxmlformats.org/officeDocument/2006/relationships/image"/><Relationship Id="rId85" Target="../media/image125.svg" Type="http://schemas.openxmlformats.org/officeDocument/2006/relationships/image"/><Relationship Id="rId86" Target="../media/image126.png" Type="http://schemas.openxmlformats.org/officeDocument/2006/relationships/image"/><Relationship Id="rId87" Target="../media/image127.svg" Type="http://schemas.openxmlformats.org/officeDocument/2006/relationships/image"/><Relationship Id="rId88" Target="../media/image128.png" Type="http://schemas.openxmlformats.org/officeDocument/2006/relationships/image"/><Relationship Id="rId89" Target="../media/image129.svg" Type="http://schemas.openxmlformats.org/officeDocument/2006/relationships/image"/><Relationship Id="rId9" Target="../media/image49.svg" Type="http://schemas.openxmlformats.org/officeDocument/2006/relationships/image"/><Relationship Id="rId90" Target="../media/image130.png" Type="http://schemas.openxmlformats.org/officeDocument/2006/relationships/image"/><Relationship Id="rId91" Target="../media/image131.svg" Type="http://schemas.openxmlformats.org/officeDocument/2006/relationships/image"/><Relationship Id="rId92" Target="../media/image132.png" Type="http://schemas.openxmlformats.org/officeDocument/2006/relationships/image"/><Relationship Id="rId93" Target="../media/image133.svg" Type="http://schemas.openxmlformats.org/officeDocument/2006/relationships/image"/><Relationship Id="rId94" Target="../media/image134.png" Type="http://schemas.openxmlformats.org/officeDocument/2006/relationships/image"/><Relationship Id="rId95" Target="../media/image135.svg" Type="http://schemas.openxmlformats.org/officeDocument/2006/relationships/image"/><Relationship Id="rId96" Target="../media/image136.png" Type="http://schemas.openxmlformats.org/officeDocument/2006/relationships/image"/><Relationship Id="rId97" Target="../media/image13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8.jpeg" Type="http://schemas.openxmlformats.org/officeDocument/2006/relationships/image"/><Relationship Id="rId3" Target="../media/image139.png" Type="http://schemas.openxmlformats.org/officeDocument/2006/relationships/image"/><Relationship Id="rId4" Target="../media/image140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2766" y="241896"/>
            <a:ext cx="830009" cy="842101"/>
          </a:xfrm>
          <a:custGeom>
            <a:avLst/>
            <a:gdLst/>
            <a:ahLst/>
            <a:cxnLst/>
            <a:rect r="r" b="b" t="t" l="l"/>
            <a:pathLst>
              <a:path h="842101" w="830009">
                <a:moveTo>
                  <a:pt x="0" y="0"/>
                </a:moveTo>
                <a:lnTo>
                  <a:pt x="830009" y="0"/>
                </a:lnTo>
                <a:lnTo>
                  <a:pt x="830009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96640" y="1460496"/>
            <a:ext cx="13375631" cy="86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TOPIC: WEB_STATEMENT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406715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3261" r="0" b="-3261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396640" y="88653"/>
            <a:ext cx="8015383" cy="96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47C5FB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GROUP:  495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5400000">
            <a:off x="311231" y="512355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311231" y="574906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311231" y="637430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311231" y="699980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311231" y="762504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61956" y="3311287"/>
            <a:ext cx="6760246" cy="102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1956" y="5048332"/>
            <a:ext cx="3773019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Nguyen Anh Khoa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81945" y="5048332"/>
            <a:ext cx="1764033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2053134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1956" y="5673839"/>
            <a:ext cx="4143021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Tu Mai The Nhan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14476" y="5713137"/>
            <a:ext cx="1764033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2114277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1956" y="6299076"/>
            <a:ext cx="4652520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Hoang Le Dong Ha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881945" y="6299076"/>
            <a:ext cx="1764033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2210843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1956" y="6924583"/>
            <a:ext cx="4397771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Nguyen Chi Trung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81945" y="6924583"/>
            <a:ext cx="1764033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2213696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1956" y="7549820"/>
            <a:ext cx="4579735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Huynh Huy Man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251226" y="7509324"/>
            <a:ext cx="1570977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2433003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49161" y="39365"/>
            <a:ext cx="1959079" cy="1978669"/>
          </a:xfrm>
          <a:custGeom>
            <a:avLst/>
            <a:gdLst/>
            <a:ahLst/>
            <a:cxnLst/>
            <a:rect r="r" b="b" t="t" l="l"/>
            <a:pathLst>
              <a:path h="1978669" w="1959079">
                <a:moveTo>
                  <a:pt x="0" y="0"/>
                </a:moveTo>
                <a:lnTo>
                  <a:pt x="1959078" y="0"/>
                </a:lnTo>
                <a:lnTo>
                  <a:pt x="1959078" y="1978670"/>
                </a:lnTo>
                <a:lnTo>
                  <a:pt x="0" y="19786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5396640" y="2625134"/>
            <a:ext cx="4343258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Teacher: Le Dinh Thuan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1524440"/>
            <a:ext cx="11552885" cy="6820021"/>
            <a:chOff x="0" y="0"/>
            <a:chExt cx="3042735" cy="17962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796219"/>
            </a:xfrm>
            <a:custGeom>
              <a:avLst/>
              <a:gdLst/>
              <a:ahLst/>
              <a:cxnLst/>
              <a:rect r="r" b="b" t="t" l="l"/>
              <a:pathLst>
                <a:path h="1796219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796219"/>
                  </a:lnTo>
                  <a:lnTo>
                    <a:pt x="0" y="1796219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834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77217" y="2273960"/>
            <a:ext cx="6933566" cy="5739081"/>
          </a:xfrm>
          <a:custGeom>
            <a:avLst/>
            <a:gdLst/>
            <a:ahLst/>
            <a:cxnLst/>
            <a:rect r="r" b="b" t="t" l="l"/>
            <a:pathLst>
              <a:path h="5739081" w="6933566">
                <a:moveTo>
                  <a:pt x="0" y="0"/>
                </a:moveTo>
                <a:lnTo>
                  <a:pt x="6933566" y="0"/>
                </a:lnTo>
                <a:lnTo>
                  <a:pt x="6933566" y="5739080"/>
                </a:lnTo>
                <a:lnTo>
                  <a:pt x="0" y="5739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431" r="-18729" b="-2143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75730" y="976024"/>
            <a:ext cx="5748323" cy="99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Source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6755" y="8487336"/>
            <a:ext cx="10494490" cy="54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3048" spc="-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 Code Structure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32775" y="3448721"/>
            <a:ext cx="11622449" cy="679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STRUCTURES AND ALGORITHMS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36264" y="4424178"/>
            <a:ext cx="9215471" cy="3346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Pandas DataFrame is a structure that holds two-dimensional data and its corresponding labels. DataFrames are widely used in data science, machine learning, scientific computing, and many other data-intensive fields.</a:t>
            </a:r>
          </a:p>
          <a:p>
            <a:pPr algn="l">
              <a:lnSpc>
                <a:spcPts val="2952"/>
              </a:lnSpc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Pandas DataFrames are data structures that contain:</a:t>
            </a:r>
          </a:p>
          <a:p>
            <a:pPr algn="l">
              <a:lnSpc>
                <a:spcPts val="2952"/>
              </a:lnSpc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is organized in 2-dimensional space including rows and columns</a:t>
            </a:r>
          </a:p>
          <a:p>
            <a:pPr algn="l">
              <a:lnSpc>
                <a:spcPts val="2952"/>
              </a:lnSpc>
            </a:pPr>
            <a:r>
              <a:rPr lang="en-US" sz="2108" spc="-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Labels correspond to rows and columns</a:t>
            </a:r>
          </a:p>
          <a:p>
            <a:pPr algn="l">
              <a:lnSpc>
                <a:spcPts val="2952"/>
              </a:lnSpc>
            </a:pPr>
          </a:p>
          <a:p>
            <a:pPr algn="ctr" marL="0" indent="0" lvl="0">
              <a:lnSpc>
                <a:spcPts val="29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66146" y="7775167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26509" y="7775167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15647" y="7775167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83102" y="3387488"/>
            <a:ext cx="14188429" cy="5741331"/>
            <a:chOff x="0" y="0"/>
            <a:chExt cx="3775098" cy="15275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75098" cy="1527589"/>
            </a:xfrm>
            <a:custGeom>
              <a:avLst/>
              <a:gdLst/>
              <a:ahLst/>
              <a:cxnLst/>
              <a:rect r="r" b="b" t="t" l="l"/>
              <a:pathLst>
                <a:path h="1527589" w="3775098">
                  <a:moveTo>
                    <a:pt x="24009" y="0"/>
                  </a:moveTo>
                  <a:lnTo>
                    <a:pt x="3751090" y="0"/>
                  </a:lnTo>
                  <a:cubicBezTo>
                    <a:pt x="3764349" y="0"/>
                    <a:pt x="3775098" y="10749"/>
                    <a:pt x="3775098" y="24009"/>
                  </a:cubicBezTo>
                  <a:lnTo>
                    <a:pt x="3775098" y="1503581"/>
                  </a:lnTo>
                  <a:cubicBezTo>
                    <a:pt x="3775098" y="1509948"/>
                    <a:pt x="3772569" y="1516055"/>
                    <a:pt x="3768066" y="1520557"/>
                  </a:cubicBezTo>
                  <a:cubicBezTo>
                    <a:pt x="3763564" y="1525060"/>
                    <a:pt x="3757457" y="1527589"/>
                    <a:pt x="3751090" y="1527589"/>
                  </a:cubicBezTo>
                  <a:lnTo>
                    <a:pt x="24009" y="1527589"/>
                  </a:lnTo>
                  <a:cubicBezTo>
                    <a:pt x="17641" y="1527589"/>
                    <a:pt x="11534" y="1525060"/>
                    <a:pt x="7032" y="1520557"/>
                  </a:cubicBezTo>
                  <a:cubicBezTo>
                    <a:pt x="2529" y="1516055"/>
                    <a:pt x="0" y="1509948"/>
                    <a:pt x="0" y="1503581"/>
                  </a:cubicBezTo>
                  <a:lnTo>
                    <a:pt x="0" y="24009"/>
                  </a:lnTo>
                  <a:cubicBezTo>
                    <a:pt x="0" y="17641"/>
                    <a:pt x="2529" y="11534"/>
                    <a:pt x="7032" y="7032"/>
                  </a:cubicBezTo>
                  <a:cubicBezTo>
                    <a:pt x="11534" y="2529"/>
                    <a:pt x="17641" y="0"/>
                    <a:pt x="24009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75098" cy="156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75368" y="8029320"/>
            <a:ext cx="4693046" cy="469304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631315" y="3578007"/>
            <a:ext cx="5770587" cy="5360294"/>
            <a:chOff x="0" y="0"/>
            <a:chExt cx="11694122" cy="108626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92806" cy="10862662"/>
            </a:xfrm>
            <a:custGeom>
              <a:avLst/>
              <a:gdLst/>
              <a:ahLst/>
              <a:cxnLst/>
              <a:rect r="r" b="b" t="t" l="l"/>
              <a:pathLst>
                <a:path h="10862662" w="11692806">
                  <a:moveTo>
                    <a:pt x="0" y="9963234"/>
                  </a:moveTo>
                  <a:lnTo>
                    <a:pt x="0" y="899428"/>
                  </a:lnTo>
                  <a:cubicBezTo>
                    <a:pt x="0" y="401918"/>
                    <a:pt x="243381" y="0"/>
                    <a:pt x="544647" y="0"/>
                  </a:cubicBezTo>
                  <a:lnTo>
                    <a:pt x="11148160" y="0"/>
                  </a:lnTo>
                  <a:cubicBezTo>
                    <a:pt x="11449425" y="0"/>
                    <a:pt x="11692806" y="401918"/>
                    <a:pt x="11692806" y="899428"/>
                  </a:cubicBezTo>
                  <a:lnTo>
                    <a:pt x="11692806" y="9961061"/>
                  </a:lnTo>
                  <a:cubicBezTo>
                    <a:pt x="11692806" y="10458571"/>
                    <a:pt x="11449425" y="10860490"/>
                    <a:pt x="11148160" y="10860490"/>
                  </a:cubicBezTo>
                  <a:lnTo>
                    <a:pt x="544647" y="10860490"/>
                  </a:lnTo>
                  <a:cubicBezTo>
                    <a:pt x="244696" y="10862662"/>
                    <a:pt x="0" y="10460744"/>
                    <a:pt x="0" y="9963234"/>
                  </a:cubicBezTo>
                  <a:close/>
                </a:path>
              </a:pathLst>
            </a:custGeom>
            <a:blipFill>
              <a:blip r:embed="rId3"/>
              <a:stretch>
                <a:fillRect l="0" t="-729" r="0" b="-72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084567" y="4034652"/>
            <a:ext cx="6581603" cy="4646900"/>
            <a:chOff x="0" y="0"/>
            <a:chExt cx="11289030" cy="79705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87760" cy="7970551"/>
            </a:xfrm>
            <a:custGeom>
              <a:avLst/>
              <a:gdLst/>
              <a:ahLst/>
              <a:cxnLst/>
              <a:rect r="r" b="b" t="t" l="l"/>
              <a:pathLst>
                <a:path h="7970551" w="11287760">
                  <a:moveTo>
                    <a:pt x="0" y="7310589"/>
                  </a:moveTo>
                  <a:lnTo>
                    <a:pt x="0" y="659962"/>
                  </a:lnTo>
                  <a:cubicBezTo>
                    <a:pt x="0" y="29491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94910"/>
                    <a:pt x="11287760" y="659962"/>
                  </a:cubicBezTo>
                  <a:lnTo>
                    <a:pt x="11287760" y="7308995"/>
                  </a:lnTo>
                  <a:cubicBezTo>
                    <a:pt x="11287760" y="7674046"/>
                    <a:pt x="11052810" y="7968957"/>
                    <a:pt x="10761980" y="7968957"/>
                  </a:cubicBezTo>
                  <a:lnTo>
                    <a:pt x="525780" y="7968957"/>
                  </a:lnTo>
                  <a:cubicBezTo>
                    <a:pt x="236220" y="7970551"/>
                    <a:pt x="0" y="7675641"/>
                    <a:pt x="0" y="7310589"/>
                  </a:cubicBezTo>
                  <a:close/>
                </a:path>
              </a:pathLst>
            </a:custGeom>
            <a:blipFill>
              <a:blip r:embed="rId4"/>
              <a:stretch>
                <a:fillRect l="-5381" t="0" r="-5381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288701" y="1466622"/>
            <a:ext cx="12953973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structures and algorithms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751090" y="1897973"/>
            <a:ext cx="10511830" cy="6491055"/>
          </a:xfrm>
          <a:custGeom>
            <a:avLst/>
            <a:gdLst/>
            <a:ahLst/>
            <a:cxnLst/>
            <a:rect r="r" b="b" t="t" l="l"/>
            <a:pathLst>
              <a:path h="6491055" w="10511830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450012" y="2575642"/>
            <a:ext cx="9281509" cy="7452042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511" r="0" b="-51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50352" y="539408"/>
            <a:ext cx="6114567" cy="1882652"/>
            <a:chOff x="0" y="0"/>
            <a:chExt cx="8152755" cy="251020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33350"/>
              <a:ext cx="8152755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99"/>
                </a:lnSpc>
              </a:pPr>
              <a:r>
                <a:rPr lang="en-US" sz="6999" b="true">
                  <a:solidFill>
                    <a:srgbClr val="56AAF0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XỬ LÝ DỮ LIỆU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52948"/>
              <a:ext cx="7001989" cy="65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11">
                  <a:solidFill>
                    <a:srgbClr val="3275C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Nạp và Làm Sạch Dữ Liệu: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751090" y="1897973"/>
            <a:ext cx="10511830" cy="6491055"/>
          </a:xfrm>
          <a:custGeom>
            <a:avLst/>
            <a:gdLst/>
            <a:ahLst/>
            <a:cxnLst/>
            <a:rect r="r" b="b" t="t" l="l"/>
            <a:pathLst>
              <a:path h="6491055" w="10511830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530646" y="2789732"/>
            <a:ext cx="11107991" cy="8918508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17978" r="0" b="-1797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50352" y="87374"/>
            <a:ext cx="6114567" cy="1882652"/>
            <a:chOff x="0" y="0"/>
            <a:chExt cx="8152755" cy="251020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33350"/>
              <a:ext cx="8152755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99"/>
                </a:lnSpc>
              </a:pPr>
              <a:r>
                <a:rPr lang="en-US" sz="6999" b="true">
                  <a:solidFill>
                    <a:srgbClr val="56AAF0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XỬ LÝ DỮ LIỆU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52948"/>
              <a:ext cx="7001989" cy="65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11">
                  <a:solidFill>
                    <a:srgbClr val="3275C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Giải Thuật Tìm Kiếm Đa Trường: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751090" y="1897973"/>
            <a:ext cx="10511830" cy="6491055"/>
          </a:xfrm>
          <a:custGeom>
            <a:avLst/>
            <a:gdLst/>
            <a:ahLst/>
            <a:cxnLst/>
            <a:rect r="r" b="b" t="t" l="l"/>
            <a:pathLst>
              <a:path h="6491055" w="10511830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450012" y="2575642"/>
            <a:ext cx="9281509" cy="7452042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5209" t="0" r="-520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50352" y="539408"/>
            <a:ext cx="6114567" cy="1882652"/>
            <a:chOff x="0" y="0"/>
            <a:chExt cx="8152755" cy="251020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33350"/>
              <a:ext cx="8152755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99"/>
                </a:lnSpc>
              </a:pPr>
              <a:r>
                <a:rPr lang="en-US" sz="6999" b="true">
                  <a:solidFill>
                    <a:srgbClr val="56AAF0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XỬ LÝ DỮ LIỆU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52948"/>
              <a:ext cx="7001989" cy="65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spc="11">
                  <a:solidFill>
                    <a:srgbClr val="3275C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Giải Thuật Chuyển Đổi Số Tiền: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28700" y="2601877"/>
            <a:ext cx="3917864" cy="1894821"/>
          </a:xfrm>
          <a:custGeom>
            <a:avLst/>
            <a:gdLst/>
            <a:ahLst/>
            <a:cxnLst/>
            <a:rect r="r" b="b" t="t" l="l"/>
            <a:pathLst>
              <a:path h="1894821" w="3917864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5283122" y="4992060"/>
            <a:ext cx="3917864" cy="1894821"/>
          </a:xfrm>
          <a:custGeom>
            <a:avLst/>
            <a:gdLst/>
            <a:ahLst/>
            <a:cxnLst/>
            <a:rect r="r" b="b" t="t" l="l"/>
            <a:pathLst>
              <a:path h="1894821" w="3917864">
                <a:moveTo>
                  <a:pt x="3917864" y="1894822"/>
                </a:moveTo>
                <a:lnTo>
                  <a:pt x="0" y="1894822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087014" y="2688875"/>
            <a:ext cx="3917864" cy="1894821"/>
          </a:xfrm>
          <a:custGeom>
            <a:avLst/>
            <a:gdLst/>
            <a:ahLst/>
            <a:cxnLst/>
            <a:rect r="r" b="b" t="t" l="l"/>
            <a:pathLst>
              <a:path h="1894821" w="3917864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3341436" y="4987325"/>
            <a:ext cx="3917864" cy="1894821"/>
          </a:xfrm>
          <a:custGeom>
            <a:avLst/>
            <a:gdLst/>
            <a:ahLst/>
            <a:cxnLst/>
            <a:rect r="r" b="b" t="t" l="l"/>
            <a:pathLst>
              <a:path h="1894821" w="3917864">
                <a:moveTo>
                  <a:pt x="3917864" y="1894821"/>
                </a:moveTo>
                <a:lnTo>
                  <a:pt x="0" y="1894821"/>
                </a:lnTo>
                <a:lnTo>
                  <a:pt x="0" y="0"/>
                </a:lnTo>
                <a:lnTo>
                  <a:pt x="3917864" y="0"/>
                </a:lnTo>
                <a:lnTo>
                  <a:pt x="3917864" y="189482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333" y="3051113"/>
            <a:ext cx="913458" cy="920150"/>
          </a:xfrm>
          <a:custGeom>
            <a:avLst/>
            <a:gdLst/>
            <a:ahLst/>
            <a:cxnLst/>
            <a:rect r="r" b="b" t="t" l="l"/>
            <a:pathLst>
              <a:path h="920150" w="913458">
                <a:moveTo>
                  <a:pt x="0" y="0"/>
                </a:moveTo>
                <a:lnTo>
                  <a:pt x="913457" y="0"/>
                </a:lnTo>
                <a:lnTo>
                  <a:pt x="913457" y="920149"/>
                </a:lnTo>
                <a:lnTo>
                  <a:pt x="0" y="920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84031" y="5437100"/>
            <a:ext cx="812053" cy="928543"/>
          </a:xfrm>
          <a:custGeom>
            <a:avLst/>
            <a:gdLst/>
            <a:ahLst/>
            <a:cxnLst/>
            <a:rect r="r" b="b" t="t" l="l"/>
            <a:pathLst>
              <a:path h="928543" w="812053">
                <a:moveTo>
                  <a:pt x="0" y="0"/>
                </a:moveTo>
                <a:lnTo>
                  <a:pt x="812053" y="0"/>
                </a:lnTo>
                <a:lnTo>
                  <a:pt x="812053" y="928542"/>
                </a:lnTo>
                <a:lnTo>
                  <a:pt x="0" y="928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23268" y="3138111"/>
            <a:ext cx="920150" cy="920150"/>
          </a:xfrm>
          <a:custGeom>
            <a:avLst/>
            <a:gdLst/>
            <a:ahLst/>
            <a:cxnLst/>
            <a:rect r="r" b="b" t="t" l="l"/>
            <a:pathLst>
              <a:path h="920150" w="920150">
                <a:moveTo>
                  <a:pt x="0" y="0"/>
                </a:moveTo>
                <a:lnTo>
                  <a:pt x="920149" y="0"/>
                </a:lnTo>
                <a:lnTo>
                  <a:pt x="920149" y="920150"/>
                </a:lnTo>
                <a:lnTo>
                  <a:pt x="0" y="920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56655" y="5470464"/>
            <a:ext cx="847542" cy="850635"/>
          </a:xfrm>
          <a:custGeom>
            <a:avLst/>
            <a:gdLst/>
            <a:ahLst/>
            <a:cxnLst/>
            <a:rect r="r" b="b" t="t" l="l"/>
            <a:pathLst>
              <a:path h="850635" w="847542">
                <a:moveTo>
                  <a:pt x="0" y="0"/>
                </a:moveTo>
                <a:lnTo>
                  <a:pt x="847542" y="0"/>
                </a:lnTo>
                <a:lnTo>
                  <a:pt x="847542" y="850636"/>
                </a:lnTo>
                <a:lnTo>
                  <a:pt x="0" y="850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1544" y="204775"/>
            <a:ext cx="11789080" cy="137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CHIẾN LƯỢC LỌC DỮ LIỆU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82754" y="3693436"/>
            <a:ext cx="2363810" cy="6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9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LỌC THEO KHOẢNG NGÀY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70501" y="6020430"/>
            <a:ext cx="2363810" cy="30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9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LỌC THEO TỪ KHÓA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71177" y="3693436"/>
            <a:ext cx="2363810" cy="6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9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LỌC THEO KHOẢNG SỐ TIỀN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95490" y="5944261"/>
            <a:ext cx="2176712" cy="6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9">
                <a:solidFill>
                  <a:srgbClr val="FCFEFF"/>
                </a:solidFill>
                <a:latin typeface="Dynamo Medium"/>
                <a:ea typeface="Dynamo Medium"/>
                <a:cs typeface="Dynamo Medium"/>
                <a:sym typeface="Dynamo Medium"/>
              </a:rPr>
              <a:t>KẾT HỢP NHIỀU BỘ LỌC</a:t>
            </a:r>
          </a:p>
        </p:txBody>
      </p:sp>
      <p:sp>
        <p:nvSpPr>
          <p:cNvPr name="Freeform 15" id="15"/>
          <p:cNvSpPr/>
          <p:nvPr/>
        </p:nvSpPr>
        <p:spPr>
          <a:xfrm flipH="true" flipV="true" rot="0">
            <a:off x="12866828" y="-976689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63057" y="0"/>
                </a:lnTo>
                <a:lnTo>
                  <a:pt x="5863057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91346" y="1695255"/>
            <a:ext cx="11789080" cy="43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HỖ TRỢ NHIỀU TIÊU CHÍ LỌC ĐỒNG THỜI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61783">
            <a:off x="-2150393" y="-1597808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16117">
            <a:off x="14754144" y="7087147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03221" y="2713903"/>
            <a:ext cx="10212885" cy="6012836"/>
          </a:xfrm>
          <a:custGeom>
            <a:avLst/>
            <a:gdLst/>
            <a:ahLst/>
            <a:cxnLst/>
            <a:rect r="r" b="b" t="t" l="l"/>
            <a:pathLst>
              <a:path h="6012836" w="10212885">
                <a:moveTo>
                  <a:pt x="0" y="0"/>
                </a:moveTo>
                <a:lnTo>
                  <a:pt x="10212885" y="0"/>
                </a:lnTo>
                <a:lnTo>
                  <a:pt x="10212885" y="6012836"/>
                </a:lnTo>
                <a:lnTo>
                  <a:pt x="0" y="6012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03221" y="1028700"/>
            <a:ext cx="7721756" cy="2084892"/>
            <a:chOff x="0" y="0"/>
            <a:chExt cx="10295674" cy="27798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14300"/>
              <a:ext cx="10295674" cy="1333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5999" b="true">
                  <a:solidFill>
                    <a:srgbClr val="56AAF0"/>
                  </a:solidFill>
                  <a:latin typeface="Dynamo Medium"/>
                  <a:ea typeface="Dynamo Medium"/>
                  <a:cs typeface="Dynamo Medium"/>
                  <a:sym typeface="Dynamo Medium"/>
                </a:rPr>
                <a:t>KỸ THUẬT PHÂN TRANG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22601"/>
              <a:ext cx="10295674" cy="65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1754" y="7709716"/>
            <a:ext cx="704088" cy="896408"/>
          </a:xfrm>
          <a:custGeom>
            <a:avLst/>
            <a:gdLst/>
            <a:ahLst/>
            <a:cxnLst/>
            <a:rect r="r" b="b" t="t" l="l"/>
            <a:pathLst>
              <a:path h="896408" w="704088">
                <a:moveTo>
                  <a:pt x="0" y="0"/>
                </a:moveTo>
                <a:lnTo>
                  <a:pt x="704088" y="0"/>
                </a:lnTo>
                <a:lnTo>
                  <a:pt x="704088" y="896408"/>
                </a:lnTo>
                <a:lnTo>
                  <a:pt x="0" y="89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87817" y="7658768"/>
            <a:ext cx="1043341" cy="1016784"/>
          </a:xfrm>
          <a:custGeom>
            <a:avLst/>
            <a:gdLst/>
            <a:ahLst/>
            <a:cxnLst/>
            <a:rect r="r" b="b" t="t" l="l"/>
            <a:pathLst>
              <a:path h="1016784" w="1043341">
                <a:moveTo>
                  <a:pt x="0" y="0"/>
                </a:moveTo>
                <a:lnTo>
                  <a:pt x="1043341" y="0"/>
                </a:lnTo>
                <a:lnTo>
                  <a:pt x="1043341" y="1016784"/>
                </a:lnTo>
                <a:lnTo>
                  <a:pt x="0" y="1016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9089" y="7692204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43248" y="7856715"/>
            <a:ext cx="801428" cy="735857"/>
          </a:xfrm>
          <a:custGeom>
            <a:avLst/>
            <a:gdLst/>
            <a:ahLst/>
            <a:cxnLst/>
            <a:rect r="r" b="b" t="t" l="l"/>
            <a:pathLst>
              <a:path h="735857" w="801428">
                <a:moveTo>
                  <a:pt x="0" y="0"/>
                </a:moveTo>
                <a:lnTo>
                  <a:pt x="801428" y="0"/>
                </a:lnTo>
                <a:lnTo>
                  <a:pt x="801428" y="735856"/>
                </a:lnTo>
                <a:lnTo>
                  <a:pt x="0" y="73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18956" y="5070280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17653" y="4248485"/>
            <a:ext cx="795968" cy="706241"/>
          </a:xfrm>
          <a:custGeom>
            <a:avLst/>
            <a:gdLst/>
            <a:ahLst/>
            <a:cxnLst/>
            <a:rect r="r" b="b" t="t" l="l"/>
            <a:pathLst>
              <a:path h="706241" w="795968">
                <a:moveTo>
                  <a:pt x="0" y="0"/>
                </a:moveTo>
                <a:lnTo>
                  <a:pt x="795967" y="0"/>
                </a:lnTo>
                <a:lnTo>
                  <a:pt x="795967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9703" y="4200828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51393" y="6389731"/>
            <a:ext cx="833753" cy="868492"/>
          </a:xfrm>
          <a:custGeom>
            <a:avLst/>
            <a:gdLst/>
            <a:ahLst/>
            <a:cxnLst/>
            <a:rect r="r" b="b" t="t" l="l"/>
            <a:pathLst>
              <a:path h="868492" w="833753">
                <a:moveTo>
                  <a:pt x="0" y="0"/>
                </a:moveTo>
                <a:lnTo>
                  <a:pt x="833752" y="0"/>
                </a:lnTo>
                <a:lnTo>
                  <a:pt x="833752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04473" y="5090649"/>
            <a:ext cx="727593" cy="835440"/>
          </a:xfrm>
          <a:custGeom>
            <a:avLst/>
            <a:gdLst/>
            <a:ahLst/>
            <a:cxnLst/>
            <a:rect r="r" b="b" t="t" l="l"/>
            <a:pathLst>
              <a:path h="835440" w="727593">
                <a:moveTo>
                  <a:pt x="0" y="0"/>
                </a:moveTo>
                <a:lnTo>
                  <a:pt x="727592" y="0"/>
                </a:lnTo>
                <a:lnTo>
                  <a:pt x="727592" y="835440"/>
                </a:lnTo>
                <a:lnTo>
                  <a:pt x="0" y="8354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26562" y="5155497"/>
            <a:ext cx="868174" cy="868174"/>
          </a:xfrm>
          <a:custGeom>
            <a:avLst/>
            <a:gdLst/>
            <a:ahLst/>
            <a:cxnLst/>
            <a:rect r="r" b="b" t="t" l="l"/>
            <a:pathLst>
              <a:path h="868174" w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71520" y="7820873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9" y="0"/>
                </a:lnTo>
                <a:lnTo>
                  <a:pt x="899569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01840" y="6396791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95843" y="4112404"/>
            <a:ext cx="778541" cy="767216"/>
          </a:xfrm>
          <a:custGeom>
            <a:avLst/>
            <a:gdLst/>
            <a:ahLst/>
            <a:cxnLst/>
            <a:rect r="r" b="b" t="t" l="l"/>
            <a:pathLst>
              <a:path h="767216" w="778541">
                <a:moveTo>
                  <a:pt x="0" y="0"/>
                </a:moveTo>
                <a:lnTo>
                  <a:pt x="778540" y="0"/>
                </a:lnTo>
                <a:lnTo>
                  <a:pt x="778540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42426" y="4019173"/>
            <a:ext cx="889451" cy="889451"/>
          </a:xfrm>
          <a:custGeom>
            <a:avLst/>
            <a:gdLst/>
            <a:ahLst/>
            <a:cxnLst/>
            <a:rect r="r" b="b" t="t" l="l"/>
            <a:pathLst>
              <a:path h="889451" w="889451">
                <a:moveTo>
                  <a:pt x="0" y="0"/>
                </a:moveTo>
                <a:lnTo>
                  <a:pt x="889452" y="0"/>
                </a:lnTo>
                <a:lnTo>
                  <a:pt x="889452" y="889452"/>
                </a:lnTo>
                <a:lnTo>
                  <a:pt x="0" y="88945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77041" y="6477288"/>
            <a:ext cx="767216" cy="767216"/>
          </a:xfrm>
          <a:custGeom>
            <a:avLst/>
            <a:gdLst/>
            <a:ahLst/>
            <a:cxnLst/>
            <a:rect r="r" b="b" t="t" l="l"/>
            <a:pathLst>
              <a:path h="767216" w="767216">
                <a:moveTo>
                  <a:pt x="0" y="0"/>
                </a:moveTo>
                <a:lnTo>
                  <a:pt x="767216" y="0"/>
                </a:lnTo>
                <a:lnTo>
                  <a:pt x="76721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07677" y="5127834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84933" y="6492094"/>
            <a:ext cx="897806" cy="767216"/>
          </a:xfrm>
          <a:custGeom>
            <a:avLst/>
            <a:gdLst/>
            <a:ahLst/>
            <a:cxnLst/>
            <a:rect r="r" b="b" t="t" l="l"/>
            <a:pathLst>
              <a:path h="767216" w="897806">
                <a:moveTo>
                  <a:pt x="0" y="0"/>
                </a:moveTo>
                <a:lnTo>
                  <a:pt x="897807" y="0"/>
                </a:lnTo>
                <a:lnTo>
                  <a:pt x="897807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81883" y="5116118"/>
            <a:ext cx="708629" cy="767216"/>
          </a:xfrm>
          <a:custGeom>
            <a:avLst/>
            <a:gdLst/>
            <a:ahLst/>
            <a:cxnLst/>
            <a:rect r="r" b="b" t="t" l="l"/>
            <a:pathLst>
              <a:path h="767216" w="708629">
                <a:moveTo>
                  <a:pt x="0" y="0"/>
                </a:moveTo>
                <a:lnTo>
                  <a:pt x="708628" y="0"/>
                </a:lnTo>
                <a:lnTo>
                  <a:pt x="70862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199977" y="5285026"/>
            <a:ext cx="669571" cy="767216"/>
          </a:xfrm>
          <a:custGeom>
            <a:avLst/>
            <a:gdLst/>
            <a:ahLst/>
            <a:cxnLst/>
            <a:rect r="r" b="b" t="t" l="l"/>
            <a:pathLst>
              <a:path h="767216" w="669571">
                <a:moveTo>
                  <a:pt x="0" y="0"/>
                </a:moveTo>
                <a:lnTo>
                  <a:pt x="669570" y="0"/>
                </a:lnTo>
                <a:lnTo>
                  <a:pt x="669570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836498" y="7760694"/>
            <a:ext cx="514732" cy="767216"/>
          </a:xfrm>
          <a:custGeom>
            <a:avLst/>
            <a:gdLst/>
            <a:ahLst/>
            <a:cxnLst/>
            <a:rect r="r" b="b" t="t" l="l"/>
            <a:pathLst>
              <a:path h="767216" w="514732">
                <a:moveTo>
                  <a:pt x="0" y="0"/>
                </a:moveTo>
                <a:lnTo>
                  <a:pt x="514732" y="0"/>
                </a:lnTo>
                <a:lnTo>
                  <a:pt x="514732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934283" y="7820873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836498" y="5034792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871335" y="7698122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284328" y="7760694"/>
            <a:ext cx="899016" cy="887574"/>
          </a:xfrm>
          <a:custGeom>
            <a:avLst/>
            <a:gdLst/>
            <a:ahLst/>
            <a:cxnLst/>
            <a:rect r="r" b="b" t="t" l="l"/>
            <a:pathLst>
              <a:path h="887574" w="899016">
                <a:moveTo>
                  <a:pt x="0" y="0"/>
                </a:moveTo>
                <a:lnTo>
                  <a:pt x="899017" y="0"/>
                </a:lnTo>
                <a:lnTo>
                  <a:pt x="899017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339755" y="5169018"/>
            <a:ext cx="788162" cy="922318"/>
          </a:xfrm>
          <a:custGeom>
            <a:avLst/>
            <a:gdLst/>
            <a:ahLst/>
            <a:cxnLst/>
            <a:rect r="r" b="b" t="t" l="l"/>
            <a:pathLst>
              <a:path h="922318" w="788162">
                <a:moveTo>
                  <a:pt x="0" y="0"/>
                </a:moveTo>
                <a:lnTo>
                  <a:pt x="788163" y="0"/>
                </a:lnTo>
                <a:lnTo>
                  <a:pt x="788163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121840" y="6376199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1" y="0"/>
                </a:lnTo>
                <a:lnTo>
                  <a:pt x="958931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572935" y="6379993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5"/>
                </a:lnTo>
                <a:lnTo>
                  <a:pt x="0" y="950725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096164" y="6509685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105914" y="2683494"/>
            <a:ext cx="967671" cy="967671"/>
          </a:xfrm>
          <a:custGeom>
            <a:avLst/>
            <a:gdLst/>
            <a:ahLst/>
            <a:cxnLst/>
            <a:rect r="r" b="b" t="t" l="l"/>
            <a:pathLst>
              <a:path h="967671" w="967671">
                <a:moveTo>
                  <a:pt x="0" y="0"/>
                </a:moveTo>
                <a:lnTo>
                  <a:pt x="967671" y="0"/>
                </a:lnTo>
                <a:lnTo>
                  <a:pt x="967671" y="967671"/>
                </a:lnTo>
                <a:lnTo>
                  <a:pt x="0" y="967671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922130" y="6509458"/>
            <a:ext cx="1064254" cy="799158"/>
          </a:xfrm>
          <a:custGeom>
            <a:avLst/>
            <a:gdLst/>
            <a:ahLst/>
            <a:cxnLst/>
            <a:rect r="r" b="b" t="t" l="l"/>
            <a:pathLst>
              <a:path h="799158" w="1064254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158321" y="4093025"/>
            <a:ext cx="701847" cy="977255"/>
          </a:xfrm>
          <a:custGeom>
            <a:avLst/>
            <a:gdLst/>
            <a:ahLst/>
            <a:cxnLst/>
            <a:rect r="r" b="b" t="t" l="l"/>
            <a:pathLst>
              <a:path h="977255" w="701847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880162" y="7709716"/>
            <a:ext cx="1148191" cy="989531"/>
          </a:xfrm>
          <a:custGeom>
            <a:avLst/>
            <a:gdLst/>
            <a:ahLst/>
            <a:cxnLst/>
            <a:rect r="r" b="b" t="t" l="l"/>
            <a:pathLst>
              <a:path h="989531" w="1148191">
                <a:moveTo>
                  <a:pt x="0" y="0"/>
                </a:moveTo>
                <a:lnTo>
                  <a:pt x="1148190" y="0"/>
                </a:lnTo>
                <a:lnTo>
                  <a:pt x="1148190" y="989531"/>
                </a:lnTo>
                <a:lnTo>
                  <a:pt x="0" y="989531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726786" y="7751508"/>
            <a:ext cx="884472" cy="884472"/>
          </a:xfrm>
          <a:custGeom>
            <a:avLst/>
            <a:gdLst/>
            <a:ahLst/>
            <a:cxnLst/>
            <a:rect r="r" b="b" t="t" l="l"/>
            <a:pathLst>
              <a:path h="884472" w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103334" y="5090649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59" y="0"/>
                </a:lnTo>
                <a:lnTo>
                  <a:pt x="1027959" y="1043132"/>
                </a:lnTo>
                <a:lnTo>
                  <a:pt x="0" y="104313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582620" y="2639912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5" y="0"/>
                </a:lnTo>
                <a:lnTo>
                  <a:pt x="789575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532404" y="2722245"/>
            <a:ext cx="1181705" cy="887353"/>
          </a:xfrm>
          <a:custGeom>
            <a:avLst/>
            <a:gdLst/>
            <a:ahLst/>
            <a:cxnLst/>
            <a:rect r="r" b="b" t="t" l="l"/>
            <a:pathLst>
              <a:path h="887353" w="1181705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371406" y="2704737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551638" y="2663174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941166" y="2621234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9" y="0"/>
                </a:lnTo>
                <a:lnTo>
                  <a:pt x="1236499" y="858805"/>
                </a:lnTo>
                <a:lnTo>
                  <a:pt x="0" y="858805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134689" y="2621234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7" y="0"/>
                </a:lnTo>
                <a:lnTo>
                  <a:pt x="1043207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1173566" y="2702050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5158321" y="2530238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7"/>
                </a:lnTo>
                <a:lnTo>
                  <a:pt x="0" y="1040797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887933" y="2621234"/>
            <a:ext cx="870363" cy="949800"/>
          </a:xfrm>
          <a:custGeom>
            <a:avLst/>
            <a:gdLst/>
            <a:ahLst/>
            <a:cxnLst/>
            <a:rect r="r" b="b" t="t" l="l"/>
            <a:pathLst>
              <a:path h="949800" w="870363">
                <a:moveTo>
                  <a:pt x="0" y="0"/>
                </a:moveTo>
                <a:lnTo>
                  <a:pt x="870363" y="0"/>
                </a:lnTo>
                <a:lnTo>
                  <a:pt x="870363" y="949801"/>
                </a:lnTo>
                <a:lnTo>
                  <a:pt x="0" y="949801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6639017" y="3963330"/>
            <a:ext cx="804521" cy="910349"/>
          </a:xfrm>
          <a:custGeom>
            <a:avLst/>
            <a:gdLst/>
            <a:ahLst/>
            <a:cxnLst/>
            <a:rect r="r" b="b" t="t" l="l"/>
            <a:pathLst>
              <a:path h="910349" w="804521">
                <a:moveTo>
                  <a:pt x="0" y="0"/>
                </a:moveTo>
                <a:lnTo>
                  <a:pt x="804521" y="0"/>
                </a:lnTo>
                <a:lnTo>
                  <a:pt x="804521" y="910349"/>
                </a:lnTo>
                <a:lnTo>
                  <a:pt x="0" y="910349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8077413" y="6445264"/>
            <a:ext cx="1016533" cy="725550"/>
          </a:xfrm>
          <a:custGeom>
            <a:avLst/>
            <a:gdLst/>
            <a:ahLst/>
            <a:cxnLst/>
            <a:rect r="r" b="b" t="t" l="l"/>
            <a:pathLst>
              <a:path h="725550" w="1016533">
                <a:moveTo>
                  <a:pt x="0" y="0"/>
                </a:moveTo>
                <a:lnTo>
                  <a:pt x="1016533" y="0"/>
                </a:lnTo>
                <a:lnTo>
                  <a:pt x="1016533" y="725550"/>
                </a:lnTo>
                <a:lnTo>
                  <a:pt x="0" y="725550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399766" y="6402987"/>
            <a:ext cx="1045309" cy="767827"/>
          </a:xfrm>
          <a:custGeom>
            <a:avLst/>
            <a:gdLst/>
            <a:ahLst/>
            <a:cxnLst/>
            <a:rect r="r" b="b" t="t" l="l"/>
            <a:pathLst>
              <a:path h="767827" w="1045309">
                <a:moveTo>
                  <a:pt x="0" y="0"/>
                </a:moveTo>
                <a:lnTo>
                  <a:pt x="1045309" y="0"/>
                </a:lnTo>
                <a:lnTo>
                  <a:pt x="1045309" y="767827"/>
                </a:lnTo>
                <a:lnTo>
                  <a:pt x="0" y="767827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5281589" y="4067718"/>
            <a:ext cx="768331" cy="939072"/>
          </a:xfrm>
          <a:custGeom>
            <a:avLst/>
            <a:gdLst/>
            <a:ahLst/>
            <a:cxnLst/>
            <a:rect r="r" b="b" t="t" l="l"/>
            <a:pathLst>
              <a:path h="939072" w="768331">
                <a:moveTo>
                  <a:pt x="0" y="0"/>
                </a:moveTo>
                <a:lnTo>
                  <a:pt x="768331" y="0"/>
                </a:lnTo>
                <a:lnTo>
                  <a:pt x="768331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3542804" y="4161418"/>
            <a:ext cx="1139309" cy="880375"/>
          </a:xfrm>
          <a:custGeom>
            <a:avLst/>
            <a:gdLst/>
            <a:ahLst/>
            <a:cxnLst/>
            <a:rect r="r" b="b" t="t" l="l"/>
            <a:pathLst>
              <a:path h="880375" w="1139309">
                <a:moveTo>
                  <a:pt x="0" y="0"/>
                </a:moveTo>
                <a:lnTo>
                  <a:pt x="1139309" y="0"/>
                </a:lnTo>
                <a:lnTo>
                  <a:pt x="1139309" y="880375"/>
                </a:lnTo>
                <a:lnTo>
                  <a:pt x="0" y="880375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2355878" y="4112404"/>
            <a:ext cx="545814" cy="923685"/>
          </a:xfrm>
          <a:custGeom>
            <a:avLst/>
            <a:gdLst/>
            <a:ahLst/>
            <a:cxnLst/>
            <a:rect r="r" b="b" t="t" l="l"/>
            <a:pathLst>
              <a:path h="923685" w="545814">
                <a:moveTo>
                  <a:pt x="0" y="0"/>
                </a:moveTo>
                <a:lnTo>
                  <a:pt x="545814" y="0"/>
                </a:lnTo>
                <a:lnTo>
                  <a:pt x="545814" y="923684"/>
                </a:lnTo>
                <a:lnTo>
                  <a:pt x="0" y="923684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4682113" y="4470981"/>
            <a:ext cx="7853603" cy="102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DEMO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8366" y="2485326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16827" y="5086350"/>
            <a:ext cx="612717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  <a:r>
              <a:rPr lang="en-US" b="true" sz="2600" spc="-52">
                <a:solidFill>
                  <a:srgbClr val="01237D"/>
                </a:solidFill>
                <a:latin typeface="Roboto Bold"/>
                <a:ea typeface="Roboto Bold"/>
                <a:cs typeface="Roboto Bold"/>
                <a:sym typeface="Roboto Bold"/>
              </a:rPr>
              <a:t>We appreciate your time and look forward to your feedback to improve our project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161" y="39365"/>
            <a:ext cx="1959079" cy="1978669"/>
          </a:xfrm>
          <a:custGeom>
            <a:avLst/>
            <a:gdLst/>
            <a:ahLst/>
            <a:cxnLst/>
            <a:rect r="r" b="b" t="t" l="l"/>
            <a:pathLst>
              <a:path h="1978669" w="1959079">
                <a:moveTo>
                  <a:pt x="0" y="0"/>
                </a:moveTo>
                <a:lnTo>
                  <a:pt x="1959078" y="0"/>
                </a:lnTo>
                <a:lnTo>
                  <a:pt x="1959078" y="1978670"/>
                </a:lnTo>
                <a:lnTo>
                  <a:pt x="0" y="1978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63160" y="1631607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GROUP 495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16827" y="4218716"/>
            <a:ext cx="402645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for listening to our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397227"/>
            <a:ext cx="3773019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022734"/>
            <a:ext cx="4143021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44692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371696"/>
            <a:ext cx="4397771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Source code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371696"/>
            <a:ext cx="660851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7149458"/>
            <a:ext cx="4579735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7149458"/>
            <a:ext cx="660851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2912435" y="620550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63160" y="6130283"/>
            <a:ext cx="4397771" cy="102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structures and algorithms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6130283"/>
            <a:ext cx="660851" cy="51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Features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09132" y="2099799"/>
            <a:ext cx="9006427" cy="587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We design and implement a website for donation statements including filters based on a number of criteria - users can customize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2855911" y="0"/>
            <a:ext cx="8027935" cy="10299909"/>
            <a:chOff x="0" y="0"/>
            <a:chExt cx="8603361" cy="110381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1038312"/>
            </a:xfrm>
            <a:custGeom>
              <a:avLst/>
              <a:gdLst/>
              <a:ahLst/>
              <a:cxnLst/>
              <a:rect r="r" b="b" t="t" l="l"/>
              <a:pathLst>
                <a:path h="11038312" w="8606155">
                  <a:moveTo>
                    <a:pt x="8606155" y="11000291"/>
                  </a:moveTo>
                  <a:cubicBezTo>
                    <a:pt x="8606155" y="11035859"/>
                    <a:pt x="8595487" y="11038312"/>
                    <a:pt x="8567674" y="11038312"/>
                  </a:cubicBezTo>
                  <a:cubicBezTo>
                    <a:pt x="5713095" y="11037631"/>
                    <a:pt x="2858643" y="11037631"/>
                    <a:pt x="4064" y="11037631"/>
                  </a:cubicBezTo>
                  <a:cubicBezTo>
                    <a:pt x="0" y="11022777"/>
                    <a:pt x="6350" y="11009284"/>
                    <a:pt x="9271" y="10995522"/>
                  </a:cubicBezTo>
                  <a:cubicBezTo>
                    <a:pt x="134747" y="10392903"/>
                    <a:pt x="260350" y="9790421"/>
                    <a:pt x="386207" y="9187940"/>
                  </a:cubicBezTo>
                  <a:cubicBezTo>
                    <a:pt x="565658" y="8328984"/>
                    <a:pt x="745490" y="7470165"/>
                    <a:pt x="924814" y="6611210"/>
                  </a:cubicBezTo>
                  <a:cubicBezTo>
                    <a:pt x="1146302" y="5550427"/>
                    <a:pt x="1367282" y="4489645"/>
                    <a:pt x="1588643" y="3428999"/>
                  </a:cubicBezTo>
                  <a:cubicBezTo>
                    <a:pt x="1813560" y="2351455"/>
                    <a:pt x="2038604" y="1274047"/>
                    <a:pt x="2264156" y="196639"/>
                  </a:cubicBezTo>
                  <a:cubicBezTo>
                    <a:pt x="2277872" y="131090"/>
                    <a:pt x="2286635" y="64041"/>
                    <a:pt x="2308860" y="672"/>
                  </a:cubicBezTo>
                  <a:cubicBezTo>
                    <a:pt x="4395216" y="672"/>
                    <a:pt x="6481572" y="672"/>
                    <a:pt x="8567928" y="0"/>
                  </a:cubicBezTo>
                  <a:cubicBezTo>
                    <a:pt x="8596249" y="0"/>
                    <a:pt x="8605901" y="3670"/>
                    <a:pt x="8605901" y="38421"/>
                  </a:cubicBezTo>
                  <a:cubicBezTo>
                    <a:pt x="8605139" y="3692423"/>
                    <a:pt x="8605139" y="7346425"/>
                    <a:pt x="8606155" y="11000291"/>
                  </a:cubicBezTo>
                  <a:close/>
                </a:path>
              </a:pathLst>
            </a:custGeom>
            <a:blipFill>
              <a:blip r:embed="rId2"/>
              <a:stretch>
                <a:fillRect l="-33702" t="-1" r="-58875" b="-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68704" y="5691045"/>
            <a:ext cx="11387207" cy="3298724"/>
            <a:chOff x="0" y="0"/>
            <a:chExt cx="2999100" cy="868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99100" cy="868800"/>
            </a:xfrm>
            <a:custGeom>
              <a:avLst/>
              <a:gdLst/>
              <a:ahLst/>
              <a:cxnLst/>
              <a:rect r="r" b="b" t="t" l="l"/>
              <a:pathLst>
                <a:path h="868800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68704" y="4124339"/>
            <a:ext cx="3936642" cy="1560328"/>
            <a:chOff x="0" y="0"/>
            <a:chExt cx="1438932" cy="5703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38932" cy="570335"/>
            </a:xfrm>
            <a:custGeom>
              <a:avLst/>
              <a:gdLst/>
              <a:ahLst/>
              <a:cxnLst/>
              <a:rect r="r" b="b" t="t" l="l"/>
              <a:pathLst>
                <a:path h="570335" w="1438932">
                  <a:moveTo>
                    <a:pt x="90465" y="0"/>
                  </a:moveTo>
                  <a:lnTo>
                    <a:pt x="1348467" y="0"/>
                  </a:lnTo>
                  <a:cubicBezTo>
                    <a:pt x="1372460" y="0"/>
                    <a:pt x="1395470" y="9531"/>
                    <a:pt x="1412436" y="26497"/>
                  </a:cubicBezTo>
                  <a:cubicBezTo>
                    <a:pt x="1429401" y="43462"/>
                    <a:pt x="1438932" y="66472"/>
                    <a:pt x="1438932" y="90465"/>
                  </a:cubicBezTo>
                  <a:lnTo>
                    <a:pt x="1438932" y="479870"/>
                  </a:lnTo>
                  <a:cubicBezTo>
                    <a:pt x="1438932" y="503863"/>
                    <a:pt x="1429401" y="526873"/>
                    <a:pt x="1412436" y="543839"/>
                  </a:cubicBezTo>
                  <a:cubicBezTo>
                    <a:pt x="1395470" y="560804"/>
                    <a:pt x="1372460" y="570335"/>
                    <a:pt x="1348467" y="570335"/>
                  </a:cubicBezTo>
                  <a:lnTo>
                    <a:pt x="90465" y="570335"/>
                  </a:lnTo>
                  <a:cubicBezTo>
                    <a:pt x="66472" y="570335"/>
                    <a:pt x="43462" y="560804"/>
                    <a:pt x="26497" y="543839"/>
                  </a:cubicBezTo>
                  <a:cubicBezTo>
                    <a:pt x="9531" y="526873"/>
                    <a:pt x="0" y="503863"/>
                    <a:pt x="0" y="479870"/>
                  </a:cubicBezTo>
                  <a:lnTo>
                    <a:pt x="0" y="90465"/>
                  </a:lnTo>
                  <a:cubicBezTo>
                    <a:pt x="0" y="66472"/>
                    <a:pt x="9531" y="43462"/>
                    <a:pt x="26497" y="26497"/>
                  </a:cubicBezTo>
                  <a:cubicBezTo>
                    <a:pt x="43462" y="9531"/>
                    <a:pt x="66472" y="0"/>
                    <a:pt x="904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438932" cy="6370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340"/>
                </a:lnSpc>
                <a:spcBef>
                  <a:spcPct val="0"/>
                </a:spcBef>
              </a:pPr>
              <a:r>
                <a:rPr lang="en-US" b="true" sz="23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Search keywords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405345" y="4124339"/>
            <a:ext cx="3738655" cy="1560328"/>
            <a:chOff x="0" y="0"/>
            <a:chExt cx="1366564" cy="5703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66564" cy="570335"/>
            </a:xfrm>
            <a:custGeom>
              <a:avLst/>
              <a:gdLst/>
              <a:ahLst/>
              <a:cxnLst/>
              <a:rect r="r" b="b" t="t" l="l"/>
              <a:pathLst>
                <a:path h="570335" w="1366564">
                  <a:moveTo>
                    <a:pt x="95256" y="0"/>
                  </a:moveTo>
                  <a:lnTo>
                    <a:pt x="1271308" y="0"/>
                  </a:lnTo>
                  <a:cubicBezTo>
                    <a:pt x="1323916" y="0"/>
                    <a:pt x="1366564" y="42647"/>
                    <a:pt x="1366564" y="95256"/>
                  </a:cubicBezTo>
                  <a:lnTo>
                    <a:pt x="1366564" y="475080"/>
                  </a:lnTo>
                  <a:cubicBezTo>
                    <a:pt x="1366564" y="500343"/>
                    <a:pt x="1356528" y="524572"/>
                    <a:pt x="1338664" y="542436"/>
                  </a:cubicBezTo>
                  <a:cubicBezTo>
                    <a:pt x="1320800" y="560300"/>
                    <a:pt x="1296571" y="570335"/>
                    <a:pt x="1271308" y="570335"/>
                  </a:cubicBezTo>
                  <a:lnTo>
                    <a:pt x="95256" y="570335"/>
                  </a:lnTo>
                  <a:cubicBezTo>
                    <a:pt x="42647" y="570335"/>
                    <a:pt x="0" y="527688"/>
                    <a:pt x="0" y="475080"/>
                  </a:cubicBezTo>
                  <a:lnTo>
                    <a:pt x="0" y="95256"/>
                  </a:lnTo>
                  <a:cubicBezTo>
                    <a:pt x="0" y="42647"/>
                    <a:pt x="42647" y="0"/>
                    <a:pt x="952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366564" cy="6370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340"/>
                </a:lnSpc>
                <a:spcBef>
                  <a:spcPct val="0"/>
                </a:spcBef>
              </a:pPr>
              <a:r>
                <a:rPr lang="en-US" b="true" sz="23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Search Date Range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44000" y="4124339"/>
            <a:ext cx="3711911" cy="1560328"/>
            <a:chOff x="0" y="0"/>
            <a:chExt cx="1356788" cy="5703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56788" cy="570335"/>
            </a:xfrm>
            <a:custGeom>
              <a:avLst/>
              <a:gdLst/>
              <a:ahLst/>
              <a:cxnLst/>
              <a:rect r="r" b="b" t="t" l="l"/>
              <a:pathLst>
                <a:path h="570335" w="1356788">
                  <a:moveTo>
                    <a:pt x="95942" y="0"/>
                  </a:moveTo>
                  <a:lnTo>
                    <a:pt x="1260846" y="0"/>
                  </a:lnTo>
                  <a:cubicBezTo>
                    <a:pt x="1286291" y="0"/>
                    <a:pt x="1310695" y="10108"/>
                    <a:pt x="1328687" y="28101"/>
                  </a:cubicBezTo>
                  <a:cubicBezTo>
                    <a:pt x="1346680" y="46093"/>
                    <a:pt x="1356788" y="70497"/>
                    <a:pt x="1356788" y="95942"/>
                  </a:cubicBezTo>
                  <a:lnTo>
                    <a:pt x="1356788" y="474393"/>
                  </a:lnTo>
                  <a:cubicBezTo>
                    <a:pt x="1356788" y="499839"/>
                    <a:pt x="1346680" y="524242"/>
                    <a:pt x="1328687" y="542235"/>
                  </a:cubicBezTo>
                  <a:cubicBezTo>
                    <a:pt x="1310695" y="560227"/>
                    <a:pt x="1286291" y="570335"/>
                    <a:pt x="1260846" y="570335"/>
                  </a:cubicBezTo>
                  <a:lnTo>
                    <a:pt x="95942" y="570335"/>
                  </a:lnTo>
                  <a:cubicBezTo>
                    <a:pt x="42955" y="570335"/>
                    <a:pt x="0" y="527381"/>
                    <a:pt x="0" y="474393"/>
                  </a:cubicBezTo>
                  <a:lnTo>
                    <a:pt x="0" y="95942"/>
                  </a:lnTo>
                  <a:cubicBezTo>
                    <a:pt x="0" y="70497"/>
                    <a:pt x="10108" y="46093"/>
                    <a:pt x="28101" y="28101"/>
                  </a:cubicBezTo>
                  <a:cubicBezTo>
                    <a:pt x="46093" y="10108"/>
                    <a:pt x="70497" y="0"/>
                    <a:pt x="959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356788" cy="6370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340"/>
                </a:lnSpc>
                <a:spcBef>
                  <a:spcPct val="0"/>
                </a:spcBef>
              </a:pPr>
              <a:r>
                <a:rPr lang="en-US" b="true" sz="23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Search Amount Range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106276" y="5958458"/>
            <a:ext cx="2661498" cy="270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4"/>
              </a:lnSpc>
            </a:pPr>
            <a:r>
              <a:rPr lang="en-US" sz="1967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Users can search all transactions via keywords. Users just need to enter the information they want to search for in the input keywords box.</a:t>
            </a:r>
          </a:p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964508" y="5958458"/>
            <a:ext cx="2661498" cy="240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4"/>
              </a:lnSpc>
            </a:pPr>
            <a:r>
              <a:rPr lang="en-US" sz="1967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Searching by date will help users easily localize transactions to filter out the exact results they are looking for</a:t>
            </a:r>
          </a:p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669206" y="5958458"/>
            <a:ext cx="2661498" cy="240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8"/>
              </a:lnSpc>
            </a:pPr>
            <a:r>
              <a:rPr lang="en-US" sz="1970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Users can still search by price that we have fixed ranges or users can customize the price range they want to search for.</a:t>
            </a:r>
          </a:p>
          <a:p>
            <a:pPr algn="ctr" marL="0" indent="0" lvl="0">
              <a:lnSpc>
                <a:spcPts val="27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gradFill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4093336" y="8601075"/>
            <a:ext cx="5883143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221090" y="7814753"/>
            <a:ext cx="3627635" cy="6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b="true" sz="347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boot interface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280244" y="1028700"/>
            <a:ext cx="5979056" cy="8229600"/>
          </a:xfrm>
          <a:custGeom>
            <a:avLst/>
            <a:gdLst/>
            <a:ahLst/>
            <a:cxnLst/>
            <a:rect r="r" b="b" t="t" l="l"/>
            <a:pathLst>
              <a:path h="8229600" w="5979056">
                <a:moveTo>
                  <a:pt x="0" y="0"/>
                </a:moveTo>
                <a:lnTo>
                  <a:pt x="5979056" y="0"/>
                </a:lnTo>
                <a:lnTo>
                  <a:pt x="59790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85825"/>
            <a:ext cx="2287010" cy="130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97"/>
              </a:lnSpc>
              <a:spcBef>
                <a:spcPct val="0"/>
              </a:spcBef>
            </a:pPr>
            <a:r>
              <a:rPr lang="en-US" sz="76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2205" y="2968373"/>
            <a:ext cx="5883143" cy="152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Frontend: We uses html/css and javascript. Besides, we also use Boostrap to look better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6134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gradFill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981312" y="5470601"/>
            <a:ext cx="5883143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477226" y="1028700"/>
            <a:ext cx="5782074" cy="8229600"/>
          </a:xfrm>
          <a:custGeom>
            <a:avLst/>
            <a:gdLst/>
            <a:ahLst/>
            <a:cxnLst/>
            <a:rect r="r" b="b" t="t" l="l"/>
            <a:pathLst>
              <a:path h="8229600" w="5782074">
                <a:moveTo>
                  <a:pt x="0" y="0"/>
                </a:moveTo>
                <a:lnTo>
                  <a:pt x="5782074" y="0"/>
                </a:lnTo>
                <a:lnTo>
                  <a:pt x="57820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2109"/>
            <a:ext cx="2287010" cy="130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97"/>
              </a:lnSpc>
              <a:spcBef>
                <a:spcPct val="0"/>
              </a:spcBef>
            </a:pPr>
            <a:r>
              <a:rPr lang="en-US" sz="76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1923" y="4702099"/>
            <a:ext cx="7096838" cy="6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b="true" sz="347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Interface with filter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6134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gradFill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038462" y="5470601"/>
            <a:ext cx="5883143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446329" y="1028700"/>
            <a:ext cx="5812971" cy="8229600"/>
          </a:xfrm>
          <a:custGeom>
            <a:avLst/>
            <a:gdLst/>
            <a:ahLst/>
            <a:cxnLst/>
            <a:rect r="r" b="b" t="t" l="l"/>
            <a:pathLst>
              <a:path h="8229600" w="5812971">
                <a:moveTo>
                  <a:pt x="0" y="0"/>
                </a:moveTo>
                <a:lnTo>
                  <a:pt x="5812971" y="0"/>
                </a:lnTo>
                <a:lnTo>
                  <a:pt x="581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40023" y="4702099"/>
            <a:ext cx="7096838" cy="6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b="true" sz="347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5825"/>
            <a:ext cx="2287010" cy="130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97"/>
              </a:lnSpc>
              <a:spcBef>
                <a:spcPct val="0"/>
              </a:spcBef>
            </a:pPr>
            <a:r>
              <a:rPr lang="en-US" sz="76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6134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gradFill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038462" y="5470601"/>
            <a:ext cx="5883143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502651" y="1028700"/>
            <a:ext cx="5756649" cy="8229600"/>
          </a:xfrm>
          <a:custGeom>
            <a:avLst/>
            <a:gdLst/>
            <a:ahLst/>
            <a:cxnLst/>
            <a:rect r="r" b="b" t="t" l="l"/>
            <a:pathLst>
              <a:path h="8229600" w="5756649">
                <a:moveTo>
                  <a:pt x="0" y="0"/>
                </a:moveTo>
                <a:lnTo>
                  <a:pt x="5756649" y="0"/>
                </a:lnTo>
                <a:lnTo>
                  <a:pt x="57566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7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40023" y="4702099"/>
            <a:ext cx="7096838" cy="61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b="true" sz="347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Filter 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5825"/>
            <a:ext cx="2287010" cy="130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97"/>
              </a:lnSpc>
              <a:spcBef>
                <a:spcPct val="0"/>
              </a:spcBef>
            </a:pPr>
            <a:r>
              <a:rPr lang="en-US" sz="76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6134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gradFill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038462" y="5470601"/>
            <a:ext cx="5883143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455957" y="1028700"/>
            <a:ext cx="5803343" cy="8229600"/>
          </a:xfrm>
          <a:custGeom>
            <a:avLst/>
            <a:gdLst/>
            <a:ahLst/>
            <a:cxnLst/>
            <a:rect r="r" b="b" t="t" l="l"/>
            <a:pathLst>
              <a:path h="8229600" w="5803343">
                <a:moveTo>
                  <a:pt x="0" y="0"/>
                </a:moveTo>
                <a:lnTo>
                  <a:pt x="5803343" y="0"/>
                </a:lnTo>
                <a:lnTo>
                  <a:pt x="58033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40023" y="4702099"/>
            <a:ext cx="7096838" cy="61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b="true" sz="347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Filter 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5825"/>
            <a:ext cx="2287010" cy="130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97"/>
              </a:lnSpc>
              <a:spcBef>
                <a:spcPct val="0"/>
              </a:spcBef>
            </a:pPr>
            <a:r>
              <a:rPr lang="en-US" sz="76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6134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gradFill>
                <a:gsLst>
                  <a:gs pos="0">
                    <a:srgbClr val="00569E">
                      <a:alpha val="100000"/>
                    </a:srgbClr>
                  </a:gs>
                  <a:gs pos="100000">
                    <a:srgbClr val="01407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038462" y="5470601"/>
            <a:ext cx="5883143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487035" y="1028700"/>
            <a:ext cx="5772265" cy="8229600"/>
          </a:xfrm>
          <a:custGeom>
            <a:avLst/>
            <a:gdLst/>
            <a:ahLst/>
            <a:cxnLst/>
            <a:rect r="r" b="b" t="t" l="l"/>
            <a:pathLst>
              <a:path h="8229600" w="5772265">
                <a:moveTo>
                  <a:pt x="0" y="0"/>
                </a:moveTo>
                <a:lnTo>
                  <a:pt x="5772265" y="0"/>
                </a:lnTo>
                <a:lnTo>
                  <a:pt x="57722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40023" y="4702099"/>
            <a:ext cx="7096838" cy="6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b="true" sz="347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No transactions found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5825"/>
            <a:ext cx="2287010" cy="130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97"/>
              </a:lnSpc>
              <a:spcBef>
                <a:spcPct val="0"/>
              </a:spcBef>
            </a:pPr>
            <a:r>
              <a:rPr lang="en-US" sz="764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DAGYblG2EJQ</dc:identifier>
  <dcterms:modified xsi:type="dcterms:W3CDTF">2011-08-01T06:04:30Z</dcterms:modified>
  <cp:revision>1</cp:revision>
  <dc:title>Advanced Programming</dc:title>
</cp:coreProperties>
</file>